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4"/>
  </p:notesMasterIdLst>
  <p:sldIdLst>
    <p:sldId id="256" r:id="rId5"/>
    <p:sldId id="257" r:id="rId6"/>
    <p:sldId id="258" r:id="rId7"/>
    <p:sldId id="259" r:id="rId8"/>
    <p:sldId id="260" r:id="rId9"/>
    <p:sldId id="262" r:id="rId10"/>
    <p:sldId id="261" r:id="rId11"/>
    <p:sldId id="263"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EDDEB5-99E4-476D-AB94-2C81A98DC16F}" v="2" dt="2021-05-12T10:30:34.1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31FEB2-DD2B-4DBF-99D2-908379B2B972}" type="datetimeFigureOut">
              <a:rPr lang="nl-NL" smtClean="0"/>
              <a:t>12-5-2021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E108A6-F4DF-4F8C-A7E0-A7DBBFEBB315}" type="slidenum">
              <a:rPr lang="nl-NL" smtClean="0"/>
              <a:t>‹nr.›</a:t>
            </a:fld>
            <a:endParaRPr lang="nl-NL"/>
          </a:p>
        </p:txBody>
      </p:sp>
    </p:spTree>
    <p:extLst>
      <p:ext uri="{BB962C8B-B14F-4D97-AF65-F5344CB8AC3E}">
        <p14:creationId xmlns:p14="http://schemas.microsoft.com/office/powerpoint/2010/main" val="2160465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https://www.brunel.nl/nl-nl/blogs/2019/09/20-linkedin-tips-en-tricks </a:t>
            </a:r>
          </a:p>
        </p:txBody>
      </p:sp>
      <p:sp>
        <p:nvSpPr>
          <p:cNvPr id="4" name="Tijdelijke aanduiding voor dianummer 3"/>
          <p:cNvSpPr>
            <a:spLocks noGrp="1"/>
          </p:cNvSpPr>
          <p:nvPr>
            <p:ph type="sldNum" sz="quarter" idx="5"/>
          </p:nvPr>
        </p:nvSpPr>
        <p:spPr/>
        <p:txBody>
          <a:bodyPr/>
          <a:lstStyle/>
          <a:p>
            <a:fld id="{E1E108A6-F4DF-4F8C-A7E0-A7DBBFEBB315}" type="slidenum">
              <a:rPr lang="nl-NL" smtClean="0"/>
              <a:t>6</a:t>
            </a:fld>
            <a:endParaRPr lang="nl-NL"/>
          </a:p>
        </p:txBody>
      </p:sp>
    </p:spTree>
    <p:extLst>
      <p:ext uri="{BB962C8B-B14F-4D97-AF65-F5344CB8AC3E}">
        <p14:creationId xmlns:p14="http://schemas.microsoft.com/office/powerpoint/2010/main" val="3779638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Voor de docenten: jullie moeten zelf nog kamers maken in </a:t>
            </a:r>
            <a:r>
              <a:rPr lang="nl-NL" dirty="0" err="1"/>
              <a:t>WonderMe</a:t>
            </a:r>
            <a:r>
              <a:rPr lang="nl-NL" dirty="0"/>
              <a:t> </a:t>
            </a:r>
          </a:p>
        </p:txBody>
      </p:sp>
      <p:sp>
        <p:nvSpPr>
          <p:cNvPr id="4" name="Tijdelijke aanduiding voor dianummer 3"/>
          <p:cNvSpPr>
            <a:spLocks noGrp="1"/>
          </p:cNvSpPr>
          <p:nvPr>
            <p:ph type="sldNum" sz="quarter" idx="5"/>
          </p:nvPr>
        </p:nvSpPr>
        <p:spPr/>
        <p:txBody>
          <a:bodyPr/>
          <a:lstStyle/>
          <a:p>
            <a:fld id="{E1E108A6-F4DF-4F8C-A7E0-A7DBBFEBB315}" type="slidenum">
              <a:rPr lang="nl-NL" smtClean="0"/>
              <a:t>8</a:t>
            </a:fld>
            <a:endParaRPr lang="nl-NL"/>
          </a:p>
        </p:txBody>
      </p:sp>
    </p:spTree>
    <p:extLst>
      <p:ext uri="{BB962C8B-B14F-4D97-AF65-F5344CB8AC3E}">
        <p14:creationId xmlns:p14="http://schemas.microsoft.com/office/powerpoint/2010/main" val="3998047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a:t>Klik om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5A61015F-7CC6-4D0A-9D87-873EA4C304CC}" type="datetimeFigureOut">
              <a:rPr lang="en-US" dirty="0"/>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24128" y="2967788"/>
            <a:ext cx="4754880" cy="33415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Klikken om de tekststijl van het model te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05C68B11-C5A8-448C-8CE9-B1A273C79CFC}" type="datetimeFigureOut">
              <a:rPr lang="en-US" dirty="0"/>
              <a:t>5/12/2021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C7616CA0-919D-4A49-9C8A-62FDFB3A5183}" type="datetimeFigureOut">
              <a:rPr lang="en-US" dirty="0"/>
              <a:t>5/12/2021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5/12/2021</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‹nr.›</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brunel.nl/nl-nl/blogs/2019/09/20-linkedin-tips-en-tricks"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www.linkedin.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wonder.m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C57373-A621-4EEF-9DE4-1E1C5DD05E40}"/>
              </a:ext>
            </a:extLst>
          </p:cNvPr>
          <p:cNvSpPr>
            <a:spLocks noGrp="1"/>
          </p:cNvSpPr>
          <p:nvPr>
            <p:ph type="ctrTitle"/>
          </p:nvPr>
        </p:nvSpPr>
        <p:spPr/>
        <p:txBody>
          <a:bodyPr/>
          <a:lstStyle/>
          <a:p>
            <a:r>
              <a:rPr lang="nl-NL" dirty="0"/>
              <a:t>Netwerken</a:t>
            </a:r>
          </a:p>
        </p:txBody>
      </p:sp>
      <p:sp>
        <p:nvSpPr>
          <p:cNvPr id="3" name="Ondertitel 2">
            <a:extLst>
              <a:ext uri="{FF2B5EF4-FFF2-40B4-BE49-F238E27FC236}">
                <a16:creationId xmlns:a16="http://schemas.microsoft.com/office/drawing/2014/main" id="{54F61D5F-CE5E-4746-B1CF-39979C2F45FC}"/>
              </a:ext>
            </a:extLst>
          </p:cNvPr>
          <p:cNvSpPr>
            <a:spLocks noGrp="1"/>
          </p:cNvSpPr>
          <p:nvPr>
            <p:ph type="subTitle" idx="1"/>
          </p:nvPr>
        </p:nvSpPr>
        <p:spPr/>
        <p:txBody>
          <a:bodyPr/>
          <a:lstStyle/>
          <a:p>
            <a:r>
              <a:rPr lang="nl-NL" dirty="0"/>
              <a:t>Les 2 </a:t>
            </a:r>
          </a:p>
          <a:p>
            <a:r>
              <a:rPr lang="nl-NL" dirty="0"/>
              <a:t>LinkedIn </a:t>
            </a:r>
          </a:p>
        </p:txBody>
      </p:sp>
    </p:spTree>
    <p:extLst>
      <p:ext uri="{BB962C8B-B14F-4D97-AF65-F5344CB8AC3E}">
        <p14:creationId xmlns:p14="http://schemas.microsoft.com/office/powerpoint/2010/main" val="1649378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89EEA8-BAA9-461B-8B49-7D46891B697D}"/>
              </a:ext>
            </a:extLst>
          </p:cNvPr>
          <p:cNvSpPr>
            <a:spLocks noGrp="1"/>
          </p:cNvSpPr>
          <p:nvPr>
            <p:ph type="title"/>
          </p:nvPr>
        </p:nvSpPr>
        <p:spPr/>
        <p:txBody>
          <a:bodyPr/>
          <a:lstStyle/>
          <a:p>
            <a:r>
              <a:rPr lang="nl-NL" dirty="0"/>
              <a:t>Programma</a:t>
            </a:r>
          </a:p>
        </p:txBody>
      </p:sp>
      <p:sp>
        <p:nvSpPr>
          <p:cNvPr id="3" name="Tijdelijke aanduiding voor inhoud 2">
            <a:extLst>
              <a:ext uri="{FF2B5EF4-FFF2-40B4-BE49-F238E27FC236}">
                <a16:creationId xmlns:a16="http://schemas.microsoft.com/office/drawing/2014/main" id="{980F1291-D1D2-4202-BBD3-BC01A03CDDED}"/>
              </a:ext>
            </a:extLst>
          </p:cNvPr>
          <p:cNvSpPr>
            <a:spLocks noGrp="1"/>
          </p:cNvSpPr>
          <p:nvPr>
            <p:ph idx="1"/>
          </p:nvPr>
        </p:nvSpPr>
        <p:spPr/>
        <p:txBody>
          <a:bodyPr/>
          <a:lstStyle/>
          <a:p>
            <a:r>
              <a:rPr lang="nl-NL" dirty="0"/>
              <a:t>- Wat is LinkedIn? </a:t>
            </a:r>
          </a:p>
          <a:p>
            <a:r>
              <a:rPr lang="nl-NL" dirty="0"/>
              <a:t>- LinkedIn profiel aanmaken of aanpassen</a:t>
            </a:r>
          </a:p>
          <a:p>
            <a:r>
              <a:rPr lang="nl-NL" dirty="0"/>
              <a:t>- In groepjes uiteen om elkaars profiel te beoordelen</a:t>
            </a:r>
          </a:p>
          <a:p>
            <a:endParaRPr lang="nl-NL" dirty="0"/>
          </a:p>
          <a:p>
            <a:endParaRPr lang="nl-NL" dirty="0"/>
          </a:p>
        </p:txBody>
      </p:sp>
    </p:spTree>
    <p:extLst>
      <p:ext uri="{BB962C8B-B14F-4D97-AF65-F5344CB8AC3E}">
        <p14:creationId xmlns:p14="http://schemas.microsoft.com/office/powerpoint/2010/main" val="854107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3F9BD7-101A-4DD4-9435-9F895744A306}"/>
              </a:ext>
            </a:extLst>
          </p:cNvPr>
          <p:cNvSpPr>
            <a:spLocks noGrp="1"/>
          </p:cNvSpPr>
          <p:nvPr>
            <p:ph type="title"/>
          </p:nvPr>
        </p:nvSpPr>
        <p:spPr>
          <a:xfrm>
            <a:off x="1024128" y="585216"/>
            <a:ext cx="9720072" cy="1499616"/>
          </a:xfrm>
        </p:spPr>
        <p:txBody>
          <a:bodyPr>
            <a:normAutofit/>
          </a:bodyPr>
          <a:lstStyle/>
          <a:p>
            <a:r>
              <a:rPr lang="nl-NL" dirty="0"/>
              <a:t>Wat is </a:t>
            </a:r>
            <a:r>
              <a:rPr lang="nl-NL" dirty="0" err="1"/>
              <a:t>LinkedIN</a:t>
            </a:r>
            <a:r>
              <a:rPr lang="nl-NL" dirty="0"/>
              <a:t>? </a:t>
            </a:r>
          </a:p>
        </p:txBody>
      </p:sp>
      <p:pic>
        <p:nvPicPr>
          <p:cNvPr id="4" name="Afbeelding 3">
            <a:extLst>
              <a:ext uri="{FF2B5EF4-FFF2-40B4-BE49-F238E27FC236}">
                <a16:creationId xmlns:a16="http://schemas.microsoft.com/office/drawing/2014/main" id="{B078AA99-FDD7-4631-A0C8-877EBAE81953}"/>
              </a:ext>
            </a:extLst>
          </p:cNvPr>
          <p:cNvPicPr>
            <a:picLocks noChangeAspect="1"/>
          </p:cNvPicPr>
          <p:nvPr/>
        </p:nvPicPr>
        <p:blipFill>
          <a:blip r:embed="rId2"/>
          <a:stretch>
            <a:fillRect/>
          </a:stretch>
        </p:blipFill>
        <p:spPr>
          <a:xfrm>
            <a:off x="1024127" y="2935405"/>
            <a:ext cx="3615605" cy="2350143"/>
          </a:xfrm>
          <a:prstGeom prst="rect">
            <a:avLst/>
          </a:prstGeom>
        </p:spPr>
      </p:pic>
      <p:sp>
        <p:nvSpPr>
          <p:cNvPr id="3" name="Tijdelijke aanduiding voor inhoud 2">
            <a:extLst>
              <a:ext uri="{FF2B5EF4-FFF2-40B4-BE49-F238E27FC236}">
                <a16:creationId xmlns:a16="http://schemas.microsoft.com/office/drawing/2014/main" id="{50850B4F-9C4F-478C-8FC1-9232D8023BEB}"/>
              </a:ext>
            </a:extLst>
          </p:cNvPr>
          <p:cNvSpPr>
            <a:spLocks noGrp="1"/>
          </p:cNvSpPr>
          <p:nvPr>
            <p:ph idx="1"/>
          </p:nvPr>
        </p:nvSpPr>
        <p:spPr>
          <a:xfrm>
            <a:off x="5063613" y="2286000"/>
            <a:ext cx="5680587" cy="4023360"/>
          </a:xfrm>
        </p:spPr>
        <p:txBody>
          <a:bodyPr>
            <a:normAutofit/>
          </a:bodyPr>
          <a:lstStyle/>
          <a:p>
            <a:r>
              <a:rPr lang="nl-NL" sz="1900"/>
              <a:t>LinkedIn bestaat vanaf 2003. De site is inmiddels uitgegroeid tot een succesvol wereldwijd sociaal netwerk, met nu meer dan 500 miljoen leden wereldwijd.</a:t>
            </a:r>
          </a:p>
          <a:p>
            <a:endParaRPr lang="nl-NL" sz="1900"/>
          </a:p>
          <a:p>
            <a:r>
              <a:rPr lang="nl-NL" sz="1900"/>
              <a:t>De bedoeling van LinkedIn is te netwerken. Je probeert je groep van relevante zakelijke contacten zo groot mogelijk te maken. Je gaat daarbij gebruik maken van elkaars netwerk. LinkedIn is vooral waardevol voor iedereen die een nieuwe baan zoekt of een stage- of afstudeeropdracht zoekt. Ook is het bedoelt voor iedereen die in contact wil komen met oude of nieuwe collega's, zakelijke partners of nieuwe klanten.</a:t>
            </a:r>
          </a:p>
        </p:txBody>
      </p:sp>
    </p:spTree>
    <p:extLst>
      <p:ext uri="{BB962C8B-B14F-4D97-AF65-F5344CB8AC3E}">
        <p14:creationId xmlns:p14="http://schemas.microsoft.com/office/powerpoint/2010/main" val="1190410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438C49-FDF5-49C4-8205-46958FD78D9C}"/>
              </a:ext>
            </a:extLst>
          </p:cNvPr>
          <p:cNvSpPr>
            <a:spLocks noGrp="1"/>
          </p:cNvSpPr>
          <p:nvPr>
            <p:ph type="title"/>
          </p:nvPr>
        </p:nvSpPr>
        <p:spPr/>
        <p:txBody>
          <a:bodyPr/>
          <a:lstStyle/>
          <a:p>
            <a:r>
              <a:rPr lang="nl-NL" dirty="0"/>
              <a:t>Voordelen </a:t>
            </a:r>
            <a:r>
              <a:rPr lang="nl-NL" dirty="0" err="1"/>
              <a:t>Linkedin</a:t>
            </a:r>
            <a:endParaRPr lang="nl-NL" dirty="0"/>
          </a:p>
        </p:txBody>
      </p:sp>
      <p:sp>
        <p:nvSpPr>
          <p:cNvPr id="3" name="Tijdelijke aanduiding voor inhoud 2">
            <a:extLst>
              <a:ext uri="{FF2B5EF4-FFF2-40B4-BE49-F238E27FC236}">
                <a16:creationId xmlns:a16="http://schemas.microsoft.com/office/drawing/2014/main" id="{88F23F5A-8732-4871-9908-6D65DDCFF271}"/>
              </a:ext>
            </a:extLst>
          </p:cNvPr>
          <p:cNvSpPr>
            <a:spLocks noGrp="1"/>
          </p:cNvSpPr>
          <p:nvPr>
            <p:ph idx="1"/>
          </p:nvPr>
        </p:nvSpPr>
        <p:spPr>
          <a:xfrm>
            <a:off x="1024128" y="1748901"/>
            <a:ext cx="10800928" cy="4560459"/>
          </a:xfrm>
        </p:spPr>
        <p:txBody>
          <a:bodyPr/>
          <a:lstStyle/>
          <a:p>
            <a:pPr>
              <a:buFont typeface="Arial" panose="020B0604020202020204" pitchFamily="34" charset="0"/>
              <a:buChar char="•"/>
            </a:pPr>
            <a:r>
              <a:rPr lang="nl-NL" sz="1400" dirty="0"/>
              <a:t>je bent zichtbaar voor </a:t>
            </a:r>
            <a:r>
              <a:rPr lang="nl-NL" sz="1400" dirty="0" err="1"/>
              <a:t>recruiters</a:t>
            </a:r>
            <a:r>
              <a:rPr lang="nl-NL" sz="1400" dirty="0"/>
              <a:t> die LinkedIn afstruinen op steekwoorden en zo misschien wel op jouw profiel uitkomen;</a:t>
            </a:r>
          </a:p>
          <a:p>
            <a:pPr>
              <a:buFont typeface="Arial" panose="020B0604020202020204" pitchFamily="34" charset="0"/>
              <a:buChar char="•"/>
            </a:pPr>
            <a:r>
              <a:rPr lang="nl-NL" sz="1400" dirty="0"/>
              <a:t>je kunt op je profiel (onderaan) aangeven dat je geïnteresseerd bent in nieuwe banen;</a:t>
            </a:r>
          </a:p>
          <a:p>
            <a:pPr>
              <a:buFont typeface="Arial" panose="020B0604020202020204" pitchFamily="34" charset="0"/>
              <a:buChar char="•"/>
            </a:pPr>
            <a:r>
              <a:rPr lang="nl-NL" sz="1400" dirty="0"/>
              <a:t>je vergroot je zichtbaarheid voor jouw vakgenoten en potentiële werkgevers of opdrachtgevers;</a:t>
            </a:r>
          </a:p>
          <a:p>
            <a:pPr>
              <a:buFont typeface="Arial" panose="020B0604020202020204" pitchFamily="34" charset="0"/>
              <a:buChar char="•"/>
            </a:pPr>
            <a:r>
              <a:rPr lang="nl-NL" sz="1400" dirty="0"/>
              <a:t>je kunt binnen LinkedIn op relevante steekwoorden gevonden worden; hoe vollediger je je profiel invult hoe beter je gevonden wordt;</a:t>
            </a:r>
          </a:p>
          <a:p>
            <a:pPr>
              <a:buFont typeface="Arial" panose="020B0604020202020204" pitchFamily="34" charset="0"/>
              <a:buChar char="•"/>
            </a:pPr>
            <a:endParaRPr lang="nl-NL" sz="1400" dirty="0"/>
          </a:p>
          <a:p>
            <a:pPr>
              <a:buFont typeface="Arial" panose="020B0604020202020204" pitchFamily="34" charset="0"/>
              <a:buChar char="•"/>
            </a:pPr>
            <a:r>
              <a:rPr lang="nl-NL" sz="1400" dirty="0"/>
              <a:t>je kunt jezelf actief gaan profileren als deskundige door te reageren op vragen van anderen, door regelmatig relevante informatie te posten en door je te mengen in discussies;</a:t>
            </a:r>
          </a:p>
          <a:p>
            <a:pPr>
              <a:buFont typeface="Arial" panose="020B0604020202020204" pitchFamily="34" charset="0"/>
              <a:buChar char="•"/>
            </a:pPr>
            <a:r>
              <a:rPr lang="nl-NL" sz="1400" dirty="0"/>
              <a:t>je netwerk wordt op een eenvoudige manier enorm veel groter doordat je ook tevoorschijn komt in de resultaten van de mensen uit jouw netwerk;</a:t>
            </a:r>
          </a:p>
          <a:p>
            <a:pPr>
              <a:buFont typeface="Arial" panose="020B0604020202020204" pitchFamily="34" charset="0"/>
              <a:buChar char="•"/>
            </a:pPr>
            <a:r>
              <a:rPr lang="nl-NL" sz="1400" dirty="0"/>
              <a:t>je kunt actief op zoek gaan naar verloren contacten;</a:t>
            </a:r>
          </a:p>
          <a:p>
            <a:pPr>
              <a:buFont typeface="Arial" panose="020B0604020202020204" pitchFamily="34" charset="0"/>
              <a:buChar char="•"/>
            </a:pPr>
            <a:r>
              <a:rPr lang="nl-NL" sz="1400" dirty="0"/>
              <a:t>je kunt van elkaar leren door informatie te delen op LinkedIn;</a:t>
            </a:r>
          </a:p>
          <a:p>
            <a:pPr>
              <a:buFont typeface="Arial" panose="020B0604020202020204" pitchFamily="34" charset="0"/>
              <a:buChar char="•"/>
            </a:pPr>
            <a:r>
              <a:rPr lang="nl-NL" sz="1400" dirty="0"/>
              <a:t>door je profiel op LinkedIn te plaatsen toon je aan dat je van internettechnieken gebruik kunt maken en dus goed op de hoogte bent;</a:t>
            </a:r>
          </a:p>
          <a:p>
            <a:pPr marL="0" indent="0">
              <a:buNone/>
            </a:pPr>
            <a:endParaRPr lang="nl-NL" sz="1400" dirty="0"/>
          </a:p>
          <a:p>
            <a:endParaRPr lang="nl-NL" dirty="0"/>
          </a:p>
          <a:p>
            <a:endParaRPr lang="nl-NL" dirty="0"/>
          </a:p>
        </p:txBody>
      </p:sp>
    </p:spTree>
    <p:extLst>
      <p:ext uri="{BB962C8B-B14F-4D97-AF65-F5344CB8AC3E}">
        <p14:creationId xmlns:p14="http://schemas.microsoft.com/office/powerpoint/2010/main" val="1700898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D5702E-559D-446D-80D3-25FB0DB3D30F}"/>
              </a:ext>
            </a:extLst>
          </p:cNvPr>
          <p:cNvSpPr>
            <a:spLocks noGrp="1"/>
          </p:cNvSpPr>
          <p:nvPr>
            <p:ph type="title"/>
          </p:nvPr>
        </p:nvSpPr>
        <p:spPr/>
        <p:txBody>
          <a:bodyPr/>
          <a:lstStyle/>
          <a:p>
            <a:r>
              <a:rPr lang="nl-NL" dirty="0"/>
              <a:t>Vervolg voordelen</a:t>
            </a:r>
          </a:p>
        </p:txBody>
      </p:sp>
      <p:sp>
        <p:nvSpPr>
          <p:cNvPr id="3" name="Tijdelijke aanduiding voor inhoud 2">
            <a:extLst>
              <a:ext uri="{FF2B5EF4-FFF2-40B4-BE49-F238E27FC236}">
                <a16:creationId xmlns:a16="http://schemas.microsoft.com/office/drawing/2014/main" id="{076CC948-75BF-4805-B500-4F5800F66B55}"/>
              </a:ext>
            </a:extLst>
          </p:cNvPr>
          <p:cNvSpPr>
            <a:spLocks noGrp="1"/>
          </p:cNvSpPr>
          <p:nvPr>
            <p:ph idx="1"/>
          </p:nvPr>
        </p:nvSpPr>
        <p:spPr>
          <a:xfrm>
            <a:off x="1024128" y="1695635"/>
            <a:ext cx="10650008" cy="4613725"/>
          </a:xfrm>
        </p:spPr>
        <p:txBody>
          <a:bodyPr>
            <a:normAutofit fontScale="85000" lnSpcReduction="20000"/>
          </a:bodyPr>
          <a:lstStyle/>
          <a:p>
            <a:pPr>
              <a:buFont typeface="Arial" panose="020B0604020202020204" pitchFamily="34" charset="0"/>
              <a:buChar char="•"/>
            </a:pPr>
            <a:endParaRPr lang="nl-NL" dirty="0"/>
          </a:p>
          <a:p>
            <a:pPr>
              <a:buFont typeface="Arial" panose="020B0604020202020204" pitchFamily="34" charset="0"/>
              <a:buChar char="•"/>
            </a:pPr>
            <a:endParaRPr lang="nl-NL" dirty="0"/>
          </a:p>
          <a:p>
            <a:pPr>
              <a:buFont typeface="Arial" panose="020B0604020202020204" pitchFamily="34" charset="0"/>
              <a:buChar char="•"/>
            </a:pPr>
            <a:r>
              <a:rPr lang="nl-NL" dirty="0"/>
              <a:t>andere mensen kunnen jou aanbevelen (</a:t>
            </a:r>
            <a:r>
              <a:rPr lang="nl-NL" dirty="0" err="1"/>
              <a:t>recommendations</a:t>
            </a:r>
            <a:r>
              <a:rPr lang="nl-NL" dirty="0"/>
              <a:t>) waardoor je profiel op een eenvoudige manier meer status en gewicht krijgt voor mensen die jou niet kennen;</a:t>
            </a:r>
          </a:p>
          <a:p>
            <a:pPr>
              <a:buFont typeface="Arial" panose="020B0604020202020204" pitchFamily="34" charset="0"/>
              <a:buChar char="•"/>
            </a:pPr>
            <a:r>
              <a:rPr lang="nl-NL" dirty="0"/>
              <a:t>je blijft op de hoogte van waar vrienden en collega’s werken;</a:t>
            </a:r>
          </a:p>
          <a:p>
            <a:pPr>
              <a:buFont typeface="Arial" panose="020B0604020202020204" pitchFamily="34" charset="0"/>
              <a:buChar char="•"/>
            </a:pPr>
            <a:r>
              <a:rPr lang="nl-NL" dirty="0"/>
              <a:t>je kunt door middel van ‘</a:t>
            </a:r>
            <a:r>
              <a:rPr lang="nl-NL" dirty="0" err="1"/>
              <a:t>advanced</a:t>
            </a:r>
            <a:r>
              <a:rPr lang="nl-NL" dirty="0"/>
              <a:t> search’ naar organisaties zoeken waar mensen met jouw werkervaring en opleiding werken en naar deze organisaties bijvoorbeeld een open sollicitatiebrief sturen;</a:t>
            </a:r>
          </a:p>
          <a:p>
            <a:pPr>
              <a:buFont typeface="Arial" panose="020B0604020202020204" pitchFamily="34" charset="0"/>
              <a:buChar char="•"/>
            </a:pPr>
            <a:endParaRPr lang="nl-NL" dirty="0"/>
          </a:p>
          <a:p>
            <a:pPr>
              <a:buFont typeface="Arial" panose="020B0604020202020204" pitchFamily="34" charset="0"/>
              <a:buChar char="•"/>
            </a:pPr>
            <a:endParaRPr lang="nl-NL" dirty="0"/>
          </a:p>
          <a:p>
            <a:pPr>
              <a:buFont typeface="Arial" panose="020B0604020202020204" pitchFamily="34" charset="0"/>
              <a:buChar char="•"/>
            </a:pPr>
            <a:r>
              <a:rPr lang="nl-NL" dirty="0"/>
              <a:t>wanneer je op sollicitatiegesprek wordt uitgenodigd kun je op LinkedIn zoeken naar informatie over je gesprekspartners en aanknopingspunten vinden voor het gesprek;</a:t>
            </a:r>
          </a:p>
          <a:p>
            <a:pPr>
              <a:buFont typeface="Arial" panose="020B0604020202020204" pitchFamily="34" charset="0"/>
              <a:buChar char="•"/>
            </a:pPr>
            <a:r>
              <a:rPr lang="nl-NL" dirty="0"/>
              <a:t>wanneer je naar een nieuwe klant gaat is het handig om op LinkedIn te kijken of er extra aanknopingspunten zijn voor een succesvol gesprek;</a:t>
            </a:r>
          </a:p>
          <a:p>
            <a:pPr>
              <a:buFont typeface="Arial" panose="020B0604020202020204" pitchFamily="34" charset="0"/>
              <a:buChar char="•"/>
            </a:pPr>
            <a:r>
              <a:rPr lang="nl-NL" dirty="0"/>
              <a:t>je kunt LinkedIn gebruiken bij het ontwikkelen van je personal brand.</a:t>
            </a:r>
          </a:p>
        </p:txBody>
      </p:sp>
    </p:spTree>
    <p:extLst>
      <p:ext uri="{BB962C8B-B14F-4D97-AF65-F5344CB8AC3E}">
        <p14:creationId xmlns:p14="http://schemas.microsoft.com/office/powerpoint/2010/main" val="2182363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764ECB-4BDD-42E2-83B5-0CC45DE945D3}"/>
              </a:ext>
            </a:extLst>
          </p:cNvPr>
          <p:cNvSpPr>
            <a:spLocks noGrp="1"/>
          </p:cNvSpPr>
          <p:nvPr>
            <p:ph type="title"/>
          </p:nvPr>
        </p:nvSpPr>
        <p:spPr/>
        <p:txBody>
          <a:bodyPr/>
          <a:lstStyle/>
          <a:p>
            <a:r>
              <a:rPr lang="nl-NL" dirty="0"/>
              <a:t>Tips voor een </a:t>
            </a:r>
            <a:r>
              <a:rPr lang="nl-NL" dirty="0" err="1"/>
              <a:t>LinkedIN</a:t>
            </a:r>
            <a:r>
              <a:rPr lang="nl-NL" dirty="0"/>
              <a:t> profiel </a:t>
            </a:r>
          </a:p>
        </p:txBody>
      </p:sp>
      <p:sp>
        <p:nvSpPr>
          <p:cNvPr id="3" name="Tijdelijke aanduiding voor inhoud 2">
            <a:extLst>
              <a:ext uri="{FF2B5EF4-FFF2-40B4-BE49-F238E27FC236}">
                <a16:creationId xmlns:a16="http://schemas.microsoft.com/office/drawing/2014/main" id="{DB4DF4F2-5B1F-4977-BF96-8225B3B70746}"/>
              </a:ext>
            </a:extLst>
          </p:cNvPr>
          <p:cNvSpPr>
            <a:spLocks noGrp="1"/>
          </p:cNvSpPr>
          <p:nvPr>
            <p:ph sz="half" idx="1"/>
          </p:nvPr>
        </p:nvSpPr>
        <p:spPr/>
        <p:txBody>
          <a:bodyPr>
            <a:normAutofit fontScale="92500" lnSpcReduction="10000"/>
          </a:bodyPr>
          <a:lstStyle/>
          <a:p>
            <a:pPr marL="457200" indent="-457200">
              <a:buAutoNum type="arabicPeriod"/>
            </a:pPr>
            <a:r>
              <a:rPr lang="nl-NL" dirty="0"/>
              <a:t>De start is een professionele foto</a:t>
            </a:r>
          </a:p>
          <a:p>
            <a:pPr marL="457200" indent="-457200">
              <a:buAutoNum type="arabicPeriod"/>
            </a:pPr>
            <a:r>
              <a:rPr lang="nl-NL" dirty="0"/>
              <a:t>Headline als pakkende intro</a:t>
            </a:r>
          </a:p>
          <a:p>
            <a:pPr marL="457200" indent="-457200">
              <a:buAutoNum type="arabicPeriod"/>
            </a:pPr>
            <a:r>
              <a:rPr lang="nl-NL" dirty="0"/>
              <a:t>Samenvatting van een paar zinnen</a:t>
            </a:r>
          </a:p>
          <a:p>
            <a:pPr marL="457200" indent="-457200">
              <a:buAutoNum type="arabicPeriod"/>
            </a:pPr>
            <a:r>
              <a:rPr lang="nl-NL" dirty="0"/>
              <a:t>Vorige banen en werkervaring updaten</a:t>
            </a:r>
          </a:p>
          <a:p>
            <a:pPr marL="457200" indent="-457200">
              <a:buAutoNum type="arabicPeriod"/>
            </a:pPr>
            <a:r>
              <a:rPr lang="nl-NL" dirty="0"/>
              <a:t>Netwerk, netwerken, netwerken!</a:t>
            </a:r>
          </a:p>
          <a:p>
            <a:pPr marL="457200" indent="-457200">
              <a:buAutoNum type="arabicPeriod"/>
            </a:pPr>
            <a:r>
              <a:rPr lang="nl-NL" dirty="0"/>
              <a:t>Opleidingen toevoegen</a:t>
            </a:r>
          </a:p>
          <a:p>
            <a:pPr marL="457200" indent="-457200">
              <a:buAutoNum type="arabicPeriod"/>
            </a:pPr>
            <a:r>
              <a:rPr lang="nl-NL" dirty="0"/>
              <a:t>Vaardigheden toevoegen</a:t>
            </a:r>
          </a:p>
          <a:p>
            <a:pPr marL="457200" indent="-457200">
              <a:buAutoNum type="arabicPeriod"/>
            </a:pPr>
            <a:r>
              <a:rPr lang="nl-NL" dirty="0"/>
              <a:t>Hobby’s zijn ook belangrijk</a:t>
            </a:r>
          </a:p>
          <a:p>
            <a:pPr marL="457200" indent="-457200">
              <a:buAutoNum type="arabicPeriod"/>
            </a:pPr>
            <a:r>
              <a:rPr lang="nl-NL" dirty="0"/>
              <a:t>Werkgevers laten weten dat je beschikbaar bent</a:t>
            </a:r>
          </a:p>
        </p:txBody>
      </p:sp>
      <p:sp>
        <p:nvSpPr>
          <p:cNvPr id="4" name="Tijdelijke aanduiding voor inhoud 3">
            <a:extLst>
              <a:ext uri="{FF2B5EF4-FFF2-40B4-BE49-F238E27FC236}">
                <a16:creationId xmlns:a16="http://schemas.microsoft.com/office/drawing/2014/main" id="{D14E8535-6810-4B07-B8CB-1E46F0AF8977}"/>
              </a:ext>
            </a:extLst>
          </p:cNvPr>
          <p:cNvSpPr>
            <a:spLocks noGrp="1"/>
          </p:cNvSpPr>
          <p:nvPr>
            <p:ph sz="half" idx="2"/>
          </p:nvPr>
        </p:nvSpPr>
        <p:spPr/>
        <p:txBody>
          <a:bodyPr>
            <a:normAutofit fontScale="92500" lnSpcReduction="10000"/>
          </a:bodyPr>
          <a:lstStyle/>
          <a:p>
            <a:r>
              <a:rPr lang="nl-NL" dirty="0"/>
              <a:t>10. Zoekmelding instellen</a:t>
            </a:r>
          </a:p>
          <a:p>
            <a:r>
              <a:rPr lang="nl-NL" dirty="0"/>
              <a:t>11. Vacatures zoeken op LinkedIn</a:t>
            </a:r>
          </a:p>
          <a:p>
            <a:r>
              <a:rPr lang="nl-NL" dirty="0"/>
              <a:t>12. Vraag om aanbevelingen van collega’s of klasgenoten. </a:t>
            </a:r>
          </a:p>
          <a:p>
            <a:r>
              <a:rPr lang="nl-NL" dirty="0"/>
              <a:t>13. Maak je profiel openbaar. </a:t>
            </a:r>
          </a:p>
          <a:p>
            <a:r>
              <a:rPr lang="nl-NL" dirty="0"/>
              <a:t>14. Publiceer artikelen op LinkedIn </a:t>
            </a:r>
          </a:p>
          <a:p>
            <a:endParaRPr lang="nl-NL" dirty="0"/>
          </a:p>
          <a:p>
            <a:r>
              <a:rPr lang="nl-NL" dirty="0">
                <a:hlinkClick r:id="rId3"/>
              </a:rPr>
              <a:t>https://www.brunel.nl/nl-nl/blogs/2019/09/20-linkedin-tips-en-tricks</a:t>
            </a:r>
            <a:r>
              <a:rPr lang="nl-NL" dirty="0"/>
              <a:t> </a:t>
            </a:r>
          </a:p>
        </p:txBody>
      </p:sp>
    </p:spTree>
    <p:extLst>
      <p:ext uri="{BB962C8B-B14F-4D97-AF65-F5344CB8AC3E}">
        <p14:creationId xmlns:p14="http://schemas.microsoft.com/office/powerpoint/2010/main" val="142708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49B374-73D5-4386-924F-8D6871742306}"/>
              </a:ext>
            </a:extLst>
          </p:cNvPr>
          <p:cNvSpPr>
            <a:spLocks noGrp="1"/>
          </p:cNvSpPr>
          <p:nvPr>
            <p:ph type="title"/>
          </p:nvPr>
        </p:nvSpPr>
        <p:spPr/>
        <p:txBody>
          <a:bodyPr/>
          <a:lstStyle/>
          <a:p>
            <a:r>
              <a:rPr lang="nl-NL" dirty="0" err="1"/>
              <a:t>Linkedin</a:t>
            </a:r>
            <a:r>
              <a:rPr lang="nl-NL" dirty="0"/>
              <a:t> profiel aanmaken</a:t>
            </a:r>
          </a:p>
        </p:txBody>
      </p:sp>
      <p:sp>
        <p:nvSpPr>
          <p:cNvPr id="3" name="Tijdelijke aanduiding voor inhoud 2">
            <a:extLst>
              <a:ext uri="{FF2B5EF4-FFF2-40B4-BE49-F238E27FC236}">
                <a16:creationId xmlns:a16="http://schemas.microsoft.com/office/drawing/2014/main" id="{581CB8C5-A85E-4598-BA0C-44A36E4823B6}"/>
              </a:ext>
            </a:extLst>
          </p:cNvPr>
          <p:cNvSpPr>
            <a:spLocks noGrp="1"/>
          </p:cNvSpPr>
          <p:nvPr>
            <p:ph idx="1"/>
          </p:nvPr>
        </p:nvSpPr>
        <p:spPr/>
        <p:txBody>
          <a:bodyPr/>
          <a:lstStyle/>
          <a:p>
            <a:r>
              <a:rPr lang="nl-NL" dirty="0"/>
              <a:t>1. Ga naar de site: </a:t>
            </a:r>
            <a:r>
              <a:rPr lang="nl-NL" dirty="0">
                <a:hlinkClick r:id="rId2"/>
              </a:rPr>
              <a:t>www.linkedin.com</a:t>
            </a:r>
            <a:endParaRPr lang="nl-NL" dirty="0"/>
          </a:p>
          <a:p>
            <a:r>
              <a:rPr lang="nl-NL" dirty="0"/>
              <a:t>2. Maak een profiel aan of pas je profiel aan </a:t>
            </a:r>
          </a:p>
          <a:p>
            <a:r>
              <a:rPr lang="nl-NL" dirty="0"/>
              <a:t>3. Je krijgt de optie om aan te geven waar je in geïnteresseerd bent. Kies één van deze mogelijkheden.</a:t>
            </a:r>
          </a:p>
          <a:p>
            <a:r>
              <a:rPr lang="nl-NL" dirty="0"/>
              <a:t>4. Vul jouw profiel in met relevante werkervaring, stages, vaardigheden, foto, iets over jezelf etc. </a:t>
            </a:r>
          </a:p>
          <a:p>
            <a:endParaRPr lang="nl-NL" dirty="0"/>
          </a:p>
          <a:p>
            <a:r>
              <a:rPr lang="nl-NL" dirty="0"/>
              <a:t>Vraag tijdens het invullen van een </a:t>
            </a:r>
            <a:r>
              <a:rPr lang="nl-NL" dirty="0" err="1"/>
              <a:t>Linkedïn</a:t>
            </a:r>
            <a:r>
              <a:rPr lang="nl-NL" dirty="0"/>
              <a:t> </a:t>
            </a:r>
          </a:p>
          <a:p>
            <a:endParaRPr lang="nl-NL" dirty="0"/>
          </a:p>
        </p:txBody>
      </p:sp>
    </p:spTree>
    <p:extLst>
      <p:ext uri="{BB962C8B-B14F-4D97-AF65-F5344CB8AC3E}">
        <p14:creationId xmlns:p14="http://schemas.microsoft.com/office/powerpoint/2010/main" val="2713653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49B3B1-2B74-46AE-9604-4C50138171C2}"/>
              </a:ext>
            </a:extLst>
          </p:cNvPr>
          <p:cNvSpPr>
            <a:spLocks noGrp="1"/>
          </p:cNvSpPr>
          <p:nvPr>
            <p:ph type="title"/>
          </p:nvPr>
        </p:nvSpPr>
        <p:spPr/>
        <p:txBody>
          <a:bodyPr/>
          <a:lstStyle/>
          <a:p>
            <a:r>
              <a:rPr lang="nl-NL" dirty="0"/>
              <a:t>Elkaars profiel beoordelen</a:t>
            </a:r>
          </a:p>
        </p:txBody>
      </p:sp>
      <p:sp>
        <p:nvSpPr>
          <p:cNvPr id="3" name="Tijdelijke aanduiding voor inhoud 2">
            <a:extLst>
              <a:ext uri="{FF2B5EF4-FFF2-40B4-BE49-F238E27FC236}">
                <a16:creationId xmlns:a16="http://schemas.microsoft.com/office/drawing/2014/main" id="{AC85A778-6089-4C66-8BDC-30A353342277}"/>
              </a:ext>
            </a:extLst>
          </p:cNvPr>
          <p:cNvSpPr>
            <a:spLocks noGrp="1"/>
          </p:cNvSpPr>
          <p:nvPr>
            <p:ph idx="1"/>
          </p:nvPr>
        </p:nvSpPr>
        <p:spPr/>
        <p:txBody>
          <a:bodyPr/>
          <a:lstStyle/>
          <a:p>
            <a:r>
              <a:rPr lang="nl-NL" dirty="0"/>
              <a:t>Via </a:t>
            </a:r>
            <a:r>
              <a:rPr lang="nl-NL" dirty="0">
                <a:hlinkClick r:id="rId3"/>
              </a:rPr>
              <a:t>https://www.wonder.me/</a:t>
            </a:r>
            <a:r>
              <a:rPr lang="nl-NL" dirty="0"/>
              <a:t> gaan jullie uiteen om elkaars LinkedIn profiel te beoordelen of te versterken. </a:t>
            </a:r>
          </a:p>
        </p:txBody>
      </p:sp>
    </p:spTree>
    <p:extLst>
      <p:ext uri="{BB962C8B-B14F-4D97-AF65-F5344CB8AC3E}">
        <p14:creationId xmlns:p14="http://schemas.microsoft.com/office/powerpoint/2010/main" val="985585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FA1B76-87BF-4439-976D-2EA81FC11E3E}"/>
              </a:ext>
            </a:extLst>
          </p:cNvPr>
          <p:cNvSpPr>
            <a:spLocks noGrp="1"/>
          </p:cNvSpPr>
          <p:nvPr>
            <p:ph type="title"/>
          </p:nvPr>
        </p:nvSpPr>
        <p:spPr/>
        <p:txBody>
          <a:bodyPr/>
          <a:lstStyle/>
          <a:p>
            <a:r>
              <a:rPr lang="nl-NL" dirty="0"/>
              <a:t>Afsluiting </a:t>
            </a:r>
          </a:p>
        </p:txBody>
      </p:sp>
      <p:sp>
        <p:nvSpPr>
          <p:cNvPr id="3" name="Tijdelijke aanduiding voor inhoud 2">
            <a:extLst>
              <a:ext uri="{FF2B5EF4-FFF2-40B4-BE49-F238E27FC236}">
                <a16:creationId xmlns:a16="http://schemas.microsoft.com/office/drawing/2014/main" id="{03AE8FE9-7786-4067-8B1C-0E92568FB54E}"/>
              </a:ext>
            </a:extLst>
          </p:cNvPr>
          <p:cNvSpPr>
            <a:spLocks noGrp="1"/>
          </p:cNvSpPr>
          <p:nvPr>
            <p:ph idx="1"/>
          </p:nvPr>
        </p:nvSpPr>
        <p:spPr/>
        <p:txBody>
          <a:bodyPr/>
          <a:lstStyle/>
          <a:p>
            <a:r>
              <a:rPr lang="nl-NL" dirty="0"/>
              <a:t>1. Tip: Ga regelmatig naar LinkedIn en kijk rond! </a:t>
            </a:r>
          </a:p>
          <a:p>
            <a:r>
              <a:rPr lang="nl-NL" dirty="0"/>
              <a:t>2. Volgende week: </a:t>
            </a:r>
          </a:p>
          <a:p>
            <a:pPr marL="0" indent="0">
              <a:buNone/>
            </a:pPr>
            <a:r>
              <a:rPr lang="nl-NL" dirty="0"/>
              <a:t> 1ste uur: </a:t>
            </a:r>
            <a:r>
              <a:rPr lang="nl-NL" dirty="0" err="1"/>
              <a:t>Covey</a:t>
            </a:r>
            <a:r>
              <a:rPr lang="nl-NL" dirty="0"/>
              <a:t>, 7 eigenschappen voor succes in je leven, Contact advertentie LOB</a:t>
            </a:r>
          </a:p>
          <a:p>
            <a:r>
              <a:rPr lang="nl-NL" dirty="0"/>
              <a:t>2de uur: Kwaliteiten, succes met roddelmethode</a:t>
            </a:r>
          </a:p>
          <a:p>
            <a:r>
              <a:rPr lang="nl-NL" dirty="0"/>
              <a:t>3de uur: netwerk, solliciteren en zoeken naar organisaties</a:t>
            </a:r>
          </a:p>
          <a:p>
            <a:endParaRPr lang="nl-NL" dirty="0"/>
          </a:p>
          <a:p>
            <a:r>
              <a:rPr lang="nl-NL" dirty="0"/>
              <a:t>3. Houd je logboek bij! </a:t>
            </a:r>
          </a:p>
          <a:p>
            <a:endParaRPr lang="nl-NL" dirty="0"/>
          </a:p>
        </p:txBody>
      </p:sp>
    </p:spTree>
    <p:extLst>
      <p:ext uri="{BB962C8B-B14F-4D97-AF65-F5344CB8AC3E}">
        <p14:creationId xmlns:p14="http://schemas.microsoft.com/office/powerpoint/2010/main" val="33059006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3AC0A2135D24748A826BF86DDB6171D" ma:contentTypeVersion="9" ma:contentTypeDescription="Een nieuw document maken." ma:contentTypeScope="" ma:versionID="2398ac0988d1926cf0501d2d83ebcf13">
  <xsd:schema xmlns:xsd="http://www.w3.org/2001/XMLSchema" xmlns:xs="http://www.w3.org/2001/XMLSchema" xmlns:p="http://schemas.microsoft.com/office/2006/metadata/properties" xmlns:ns2="a56c3d00-5de7-48d5-ab4c-fdc358b883d4" xmlns:ns3="6c60a613-874c-4135-9c0c-908833996ac5" targetNamespace="http://schemas.microsoft.com/office/2006/metadata/properties" ma:root="true" ma:fieldsID="19a4a3d8acbbc66bb41c01e43c24a05b" ns2:_="" ns3:_="">
    <xsd:import namespace="a56c3d00-5de7-48d5-ab4c-fdc358b883d4"/>
    <xsd:import namespace="6c60a613-874c-4135-9c0c-908833996ac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6c3d00-5de7-48d5-ab4c-fdc358b883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c60a613-874c-4135-9c0c-908833996ac5" elementFormDefault="qualified">
    <xsd:import namespace="http://schemas.microsoft.com/office/2006/documentManagement/types"/>
    <xsd:import namespace="http://schemas.microsoft.com/office/infopath/2007/PartnerControls"/>
    <xsd:element name="SharedWithUsers" ma:index="1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662AD8-79B0-4881-B1C5-5ECA81E0BBBA}">
  <ds:schemaRefs>
    <ds:schemaRef ds:uri="http://purl.org/dc/elements/1.1/"/>
    <ds:schemaRef ds:uri="http://purl.org/dc/terms/"/>
    <ds:schemaRef ds:uri="http://www.w3.org/XML/1998/namespace"/>
    <ds:schemaRef ds:uri="http://purl.org/dc/dcmitype/"/>
    <ds:schemaRef ds:uri="http://schemas.microsoft.com/office/infopath/2007/PartnerControls"/>
    <ds:schemaRef ds:uri="http://schemas.openxmlformats.org/package/2006/metadata/core-properties"/>
    <ds:schemaRef ds:uri="http://schemas.microsoft.com/office/2006/documentManagement/types"/>
    <ds:schemaRef ds:uri="6c60a613-874c-4135-9c0c-908833996ac5"/>
    <ds:schemaRef ds:uri="a56c3d00-5de7-48d5-ab4c-fdc358b883d4"/>
    <ds:schemaRef ds:uri="http://schemas.microsoft.com/office/2006/metadata/properties"/>
  </ds:schemaRefs>
</ds:datastoreItem>
</file>

<file path=customXml/itemProps2.xml><?xml version="1.0" encoding="utf-8"?>
<ds:datastoreItem xmlns:ds="http://schemas.openxmlformats.org/officeDocument/2006/customXml" ds:itemID="{66AE2E6B-59E4-4EB5-AB14-6EF66CD2B708}">
  <ds:schemaRefs>
    <ds:schemaRef ds:uri="http://schemas.microsoft.com/sharepoint/v3/contenttype/forms"/>
  </ds:schemaRefs>
</ds:datastoreItem>
</file>

<file path=customXml/itemProps3.xml><?xml version="1.0" encoding="utf-8"?>
<ds:datastoreItem xmlns:ds="http://schemas.openxmlformats.org/officeDocument/2006/customXml" ds:itemID="{CDBFC89C-D00D-4AF9-994D-2879DF6E0C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6c3d00-5de7-48d5-ab4c-fdc358b883d4"/>
    <ds:schemaRef ds:uri="6c60a613-874c-4135-9c0c-908833996a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TotalTime>
  <Words>713</Words>
  <Application>Microsoft Office PowerPoint</Application>
  <PresentationFormat>Breedbeeld</PresentationFormat>
  <Paragraphs>72</Paragraphs>
  <Slides>9</Slides>
  <Notes>2</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9</vt:i4>
      </vt:variant>
    </vt:vector>
  </HeadingPairs>
  <TitlesOfParts>
    <vt:vector size="15" baseType="lpstr">
      <vt:lpstr>Arial</vt:lpstr>
      <vt:lpstr>Calibri</vt:lpstr>
      <vt:lpstr>Tw Cen MT</vt:lpstr>
      <vt:lpstr>Tw Cen MT Condensed</vt:lpstr>
      <vt:lpstr>Wingdings 3</vt:lpstr>
      <vt:lpstr>Integraal</vt:lpstr>
      <vt:lpstr>Netwerken</vt:lpstr>
      <vt:lpstr>Programma</vt:lpstr>
      <vt:lpstr>Wat is LinkedIN? </vt:lpstr>
      <vt:lpstr>Voordelen Linkedin</vt:lpstr>
      <vt:lpstr>Vervolg voordelen</vt:lpstr>
      <vt:lpstr>Tips voor een LinkedIN profiel </vt:lpstr>
      <vt:lpstr>Linkedin profiel aanmaken</vt:lpstr>
      <vt:lpstr>Elkaars profiel beoordelen</vt:lpstr>
      <vt:lpstr>Afsluiting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Netwerken</dc:title>
  <dc:creator>Sanne Kompaan</dc:creator>
  <cp:lastModifiedBy>Sanne Kompaan</cp:lastModifiedBy>
  <cp:revision>4</cp:revision>
  <dcterms:created xsi:type="dcterms:W3CDTF">2021-05-12T10:12:26Z</dcterms:created>
  <dcterms:modified xsi:type="dcterms:W3CDTF">2021-05-12T10:30:34Z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0x01010063AC0A2135D24748A826BF86DDB6171D</vt:lpwstr>
  </property>
</Properties>
</file>